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3" r:id="rId5"/>
    <p:sldId id="260" r:id="rId6"/>
    <p:sldId id="266" r:id="rId7"/>
    <p:sldId id="264" r:id="rId8"/>
    <p:sldId id="261" r:id="rId9"/>
    <p:sldId id="265"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8B0E68-D47E-4BA5-A490-A9EB47A4AEA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B0E68-D47E-4BA5-A490-A9EB47A4AEA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8B0E68-D47E-4BA5-A490-A9EB47A4AEA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8B0E68-D47E-4BA5-A490-A9EB47A4AEA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8B0E68-D47E-4BA5-A490-A9EB47A4AEAD}"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8B0E68-D47E-4BA5-A490-A9EB47A4AEAD}"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B0E68-D47E-4BA5-A490-A9EB47A4AEAD}"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B0E68-D47E-4BA5-A490-A9EB47A4AEA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B0E68-D47E-4BA5-A490-A9EB47A4AEA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B0E68-D47E-4BA5-A490-A9EB47A4AEA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B0E68-D47E-4BA5-A490-A9EB47A4AEA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00D2-6E8A-49FF-B24D-10D65145C0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8B0E68-D47E-4BA5-A490-A9EB47A4AEAD}"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200D2-6E8A-49FF-B24D-10D65145C0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TECNOLOGY AND WEB DESIGNING</a:t>
            </a:r>
            <a:endParaRPr lang="en-US" dirty="0"/>
          </a:p>
        </p:txBody>
      </p:sp>
      <p:pic>
        <p:nvPicPr>
          <p:cNvPr id="5122" name="Picture 2" descr="Internet Technology And Web Design"/>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5109091"/>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273239"/>
              </a:solidFill>
              <a:effectLst/>
              <a:latin typeface="sofia-pro"/>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273239"/>
                </a:solidFill>
                <a:effectLst/>
                <a:latin typeface="sofia-pro"/>
                <a:cs typeface="Arial" pitchFamily="34" charset="0"/>
              </a:rPr>
              <a:t>What is Internet? </a:t>
            </a:r>
            <a:endParaRPr kumimoji="0" lang="en-US" sz="3600" b="0" i="0" u="none" strike="noStrike" cap="none" normalizeH="0" baseline="0" dirty="0" smtClean="0">
              <a:ln>
                <a:noFill/>
              </a:ln>
              <a:solidFill>
                <a:srgbClr val="273239"/>
              </a:solidFill>
              <a:effectLst/>
              <a:latin typeface="sofia-pro"/>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273239"/>
              </a:solidFill>
              <a:effectLst/>
              <a:latin typeface="var(--font-din)"/>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2000" i="1" dirty="0">
              <a:solidFill>
                <a:srgbClr val="273239"/>
              </a:solidFill>
              <a:latin typeface="var(--font-din)"/>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273239"/>
              </a:solidFill>
              <a:effectLst/>
              <a:latin typeface="var(--font-din)"/>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smtClean="0">
                <a:ln>
                  <a:noFill/>
                </a:ln>
                <a:solidFill>
                  <a:srgbClr val="273239"/>
                </a:solidFill>
                <a:effectLst/>
                <a:latin typeface="var(--font-din)"/>
                <a:cs typeface="Arial" pitchFamily="34" charset="0"/>
              </a:rPr>
              <a:t>Internet is the</a:t>
            </a:r>
            <a:r>
              <a:rPr kumimoji="0" lang="en-US" sz="2000" b="1" i="1" u="none" strike="noStrike" cap="none" normalizeH="0" baseline="0" dirty="0" smtClean="0">
                <a:ln>
                  <a:noFill/>
                </a:ln>
                <a:solidFill>
                  <a:srgbClr val="273239"/>
                </a:solidFill>
                <a:effectLst/>
                <a:latin typeface="var(--font-din)"/>
                <a:cs typeface="Arial" pitchFamily="34" charset="0"/>
              </a:rPr>
              <a:t> </a:t>
            </a:r>
            <a:r>
              <a:rPr kumimoji="0" lang="en-US" sz="2000" b="0" i="1" u="none" strike="noStrike" cap="none" normalizeH="0" baseline="0" dirty="0" smtClean="0">
                <a:ln>
                  <a:noFill/>
                </a:ln>
                <a:solidFill>
                  <a:srgbClr val="273239"/>
                </a:solidFill>
                <a:effectLst/>
                <a:latin typeface="var(--font-din)"/>
                <a:cs typeface="Arial" pitchFamily="34" charset="0"/>
              </a:rPr>
              <a:t>foremost important tool and the prominent resource that is being used by almost every person across the globe. It connects millions of computers, web pages, websites, and servers. Using the internet we can send emails, photos, videos, messages to our loved ones. Or in other words, the internet is a widespread interconnected network of computers and electronics devices(that support internet). It creates a communication medium to share and get information online. If your device is connected to the Internet then only you will be able to access all the applications, websites, social media apps, and many more services. Internet nowadays is considered as the fastest medium for sending and receiving information.</a:t>
            </a:r>
            <a:endParaRPr kumimoji="0" lang="en-US" sz="2000" b="0" i="1" u="none" strike="noStrike" cap="none" normalizeH="0" baseline="0" dirty="0" smtClean="0">
              <a:ln>
                <a:noFill/>
              </a:ln>
              <a:solidFill>
                <a:schemeClr val="tx1"/>
              </a:solidFill>
              <a:effectLst/>
              <a:latin typeface="Arial" pitchFamily="34" charset="0"/>
              <a:cs typeface="Arial" pitchFamily="34" charset="0"/>
            </a:endParaRPr>
          </a:p>
        </p:txBody>
      </p:sp>
      <p:sp>
        <p:nvSpPr>
          <p:cNvPr id="4099" name="AutoShape 3" descr="As the internet turns 50, experts weigh future advances and emerging issues  | Network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1" name="Picture 5" descr="As the internet turns 50, experts weigh future advances and emerging issues  | Network World"/>
          <p:cNvPicPr>
            <a:picLocks noChangeAspect="1" noChangeArrowheads="1"/>
          </p:cNvPicPr>
          <p:nvPr/>
        </p:nvPicPr>
        <p:blipFill>
          <a:blip r:embed="rId2" cstate="print"/>
          <a:srcRect/>
          <a:stretch>
            <a:fillRect/>
          </a:stretch>
        </p:blipFill>
        <p:spPr bwMode="auto">
          <a:xfrm>
            <a:off x="5429256" y="4786322"/>
            <a:ext cx="3714744" cy="2071678"/>
          </a:xfrm>
          <a:prstGeom prst="rect">
            <a:avLst/>
          </a:prstGeom>
          <a:noFill/>
        </p:spPr>
      </p:pic>
      <p:pic>
        <p:nvPicPr>
          <p:cNvPr id="4103" name="Picture 7" descr="News"/>
          <p:cNvPicPr>
            <a:picLocks noChangeAspect="1" noChangeArrowheads="1"/>
          </p:cNvPicPr>
          <p:nvPr/>
        </p:nvPicPr>
        <p:blipFill>
          <a:blip r:embed="rId3"/>
          <a:srcRect/>
          <a:stretch>
            <a:fillRect/>
          </a:stretch>
        </p:blipFill>
        <p:spPr bwMode="auto">
          <a:xfrm>
            <a:off x="1" y="0"/>
            <a:ext cx="2643174" cy="2071678"/>
          </a:xfrm>
          <a:prstGeom prst="rect">
            <a:avLst/>
          </a:prstGeom>
          <a:noFill/>
        </p:spPr>
      </p:pic>
      <p:pic>
        <p:nvPicPr>
          <p:cNvPr id="4105" name="Picture 9" descr="La influencia de internet en el futuro del trabajo"/>
          <p:cNvPicPr>
            <a:picLocks noChangeAspect="1" noChangeArrowheads="1"/>
          </p:cNvPicPr>
          <p:nvPr/>
        </p:nvPicPr>
        <p:blipFill>
          <a:blip r:embed="rId4"/>
          <a:srcRect/>
          <a:stretch>
            <a:fillRect/>
          </a:stretch>
        </p:blipFill>
        <p:spPr bwMode="auto">
          <a:xfrm>
            <a:off x="6429388" y="0"/>
            <a:ext cx="2714612" cy="207167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847"/>
            <a:ext cx="9144000" cy="4216539"/>
          </a:xfrm>
          <a:prstGeom prst="rect">
            <a:avLst/>
          </a:prstGeom>
        </p:spPr>
        <p:txBody>
          <a:bodyPr wrap="square">
            <a:spAutoFit/>
          </a:bodyPr>
          <a:lstStyle/>
          <a:p>
            <a:pPr fontAlgn="base"/>
            <a:endParaRPr lang="en-US" sz="3200" b="1" u="sng" dirty="0" smtClean="0"/>
          </a:p>
          <a:p>
            <a:pPr algn="ctr" fontAlgn="base"/>
            <a:r>
              <a:rPr lang="en-US" sz="3200" b="1" u="sng" dirty="0" smtClean="0"/>
              <a:t>ORIGIN OF INTERNET: </a:t>
            </a:r>
          </a:p>
          <a:p>
            <a:pPr fontAlgn="base"/>
            <a:r>
              <a:rPr lang="en-US" sz="2400" i="1" dirty="0" smtClean="0"/>
              <a:t>The </a:t>
            </a:r>
            <a:r>
              <a:rPr lang="en-US" sz="2400" i="1" dirty="0"/>
              <a:t>internet came in the year 1960 with the creation of the first working model called ARPANET (Advanced Research Projects Agency). It allowed multiple computers to work on a single network that was their biggest achievement at that time. ARPANET use packet switching to communicate multiple computer systems under a single network. In October 1969, using ARPANET first message was transferred from one computer to another. After that technology continues to grow.</a:t>
            </a:r>
            <a:r>
              <a:rPr lang="en-US" sz="2000" i="1" dirty="0"/>
              <a:t> </a:t>
            </a:r>
          </a:p>
          <a:p>
            <a:pPr fontAlgn="base"/>
            <a:endParaRPr lang="en-US" sz="3600" b="1" u="sng" dirty="0" smtClean="0"/>
          </a:p>
        </p:txBody>
      </p:sp>
      <p:pic>
        <p:nvPicPr>
          <p:cNvPr id="3074" name="Picture 2" descr="Origin of the Internet: Who Invented the World Wide Web?"/>
          <p:cNvPicPr>
            <a:picLocks noChangeAspect="1" noChangeArrowheads="1"/>
          </p:cNvPicPr>
          <p:nvPr/>
        </p:nvPicPr>
        <p:blipFill>
          <a:blip r:embed="rId2"/>
          <a:srcRect/>
          <a:stretch>
            <a:fillRect/>
          </a:stretch>
        </p:blipFill>
        <p:spPr bwMode="auto">
          <a:xfrm>
            <a:off x="0" y="4000504"/>
            <a:ext cx="9144000" cy="285749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447098"/>
          </a:xfrm>
          <a:prstGeom prst="rect">
            <a:avLst/>
          </a:prstGeom>
        </p:spPr>
        <p:txBody>
          <a:bodyPr wrap="square">
            <a:spAutoFit/>
          </a:bodyPr>
          <a:lstStyle/>
          <a:p>
            <a:pPr algn="ctr" fontAlgn="base"/>
            <a:r>
              <a:rPr lang="en-US" sz="3200" b="1" u="sng" dirty="0" smtClean="0"/>
              <a:t>HOW IS THE INTERNET SET UP?</a:t>
            </a:r>
          </a:p>
          <a:p>
            <a:pPr fontAlgn="base"/>
            <a:endParaRPr lang="en-US" i="1" dirty="0" smtClean="0"/>
          </a:p>
          <a:p>
            <a:pPr fontAlgn="base"/>
            <a:r>
              <a:rPr lang="en-US" sz="2400" i="1" dirty="0" smtClean="0"/>
              <a:t>The internet is set up with the help of physical optical fiber data transmission cables or copper wires and various other networking mediums like LAN, WAN, MAN, etc. For accessing the Internet even the 2g, 3g, and 4g services and the </a:t>
            </a:r>
            <a:r>
              <a:rPr lang="en-US" sz="2400" i="1" dirty="0" err="1" smtClean="0"/>
              <a:t>wifi</a:t>
            </a:r>
            <a:r>
              <a:rPr lang="en-US" sz="2400" i="1" dirty="0" smtClean="0"/>
              <a:t> require these physical cable setup to access the Internet. There is an authority named ICANN (Internet Corporation for Assigned Names and Numbers) located in the USA which manages the Internet and protocols related to it like IP addresses.</a:t>
            </a:r>
            <a:endParaRPr lang="en-US" sz="2400" i="1" dirty="0"/>
          </a:p>
        </p:txBody>
      </p:sp>
      <p:pic>
        <p:nvPicPr>
          <p:cNvPr id="3" name="Picture 4" descr="Home Internet Connection | IP Allocation | Basic House Networks ⋆ IpCisco"/>
          <p:cNvPicPr>
            <a:picLocks noChangeAspect="1" noChangeArrowheads="1"/>
          </p:cNvPicPr>
          <p:nvPr/>
        </p:nvPicPr>
        <p:blipFill>
          <a:blip r:embed="rId2"/>
          <a:srcRect/>
          <a:stretch>
            <a:fillRect/>
          </a:stretch>
        </p:blipFill>
        <p:spPr bwMode="auto">
          <a:xfrm>
            <a:off x="1142976" y="3857628"/>
            <a:ext cx="6858048" cy="242889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940088"/>
          </a:xfrm>
          <a:prstGeom prst="rect">
            <a:avLst/>
          </a:prstGeom>
        </p:spPr>
        <p:txBody>
          <a:bodyPr wrap="square">
            <a:spAutoFit/>
          </a:bodyPr>
          <a:lstStyle/>
          <a:p>
            <a:pPr algn="ctr" fontAlgn="base"/>
            <a:endParaRPr lang="en-US" sz="3600" b="1" u="sng" dirty="0" smtClean="0"/>
          </a:p>
          <a:p>
            <a:pPr algn="ctr" fontAlgn="base"/>
            <a:r>
              <a:rPr lang="en-US" sz="3600" b="1" u="sng" dirty="0" smtClean="0"/>
              <a:t>ADVANTAGES </a:t>
            </a:r>
            <a:r>
              <a:rPr lang="en-US" sz="3600" b="1" u="sng" dirty="0" smtClean="0"/>
              <a:t>OF THE INTERNET</a:t>
            </a:r>
          </a:p>
          <a:p>
            <a:pPr fontAlgn="base"/>
            <a:endParaRPr lang="en-US" sz="2800" b="1" dirty="0" smtClean="0"/>
          </a:p>
          <a:p>
            <a:pPr fontAlgn="base"/>
            <a:endParaRPr lang="en-US" sz="2800" b="1" dirty="0" smtClean="0"/>
          </a:p>
          <a:p>
            <a:pPr fontAlgn="base"/>
            <a:endParaRPr lang="en-US" sz="2800" b="1" dirty="0" smtClean="0"/>
          </a:p>
          <a:p>
            <a:pPr fontAlgn="base"/>
            <a:r>
              <a:rPr lang="en-US" sz="2800" b="1" dirty="0" smtClean="0"/>
              <a:t>1.Online </a:t>
            </a:r>
            <a:r>
              <a:rPr lang="en-US" sz="2800" b="1" dirty="0"/>
              <a:t>Banking and Transaction: </a:t>
            </a:r>
            <a:r>
              <a:rPr lang="en-US" sz="2800" dirty="0"/>
              <a:t>The Internet allows us to transfer money online by the net banking system. Money can be credited or Debited from one account to the other.</a:t>
            </a:r>
          </a:p>
          <a:p>
            <a:pPr fontAlgn="base"/>
            <a:r>
              <a:rPr lang="en-US" sz="2800" b="1" dirty="0" smtClean="0"/>
              <a:t>2.Education</a:t>
            </a:r>
            <a:r>
              <a:rPr lang="en-US" sz="2800" b="1" dirty="0"/>
              <a:t>, online jobs, freelancing: </a:t>
            </a:r>
            <a:r>
              <a:rPr lang="en-US" sz="2800" dirty="0"/>
              <a:t>Through the Internet, we are able to get more jobs via online platforms like </a:t>
            </a:r>
            <a:r>
              <a:rPr lang="en-US" sz="2800" dirty="0" smtClean="0"/>
              <a:t>LinkedIn </a:t>
            </a:r>
            <a:r>
              <a:rPr lang="en-US" sz="2800" dirty="0"/>
              <a:t>and to reach more job providers. Freelancing on the other hand has helped the youth to earn a side income and the best part is all this can be done via INTERNET</a:t>
            </a:r>
            <a:r>
              <a:rPr lang="en-US" sz="2800" dirty="0" smtClean="0"/>
              <a:t>.</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00108"/>
            <a:ext cx="9144000" cy="4893647"/>
          </a:xfrm>
          <a:prstGeom prst="rect">
            <a:avLst/>
          </a:prstGeom>
        </p:spPr>
        <p:txBody>
          <a:bodyPr wrap="square">
            <a:spAutoFit/>
          </a:bodyPr>
          <a:lstStyle/>
          <a:p>
            <a:pPr fontAlgn="base"/>
            <a:r>
              <a:rPr lang="en-US" sz="2400" b="1" dirty="0" smtClean="0"/>
              <a:t>3.Entertainment: </a:t>
            </a:r>
            <a:r>
              <a:rPr lang="en-US" sz="2400" dirty="0" smtClean="0"/>
              <a:t>There are numerous options of entertainment online we can listen to music, play games can watch movies, web series, listening to podcasts, YouTube itself is a hub of knowledge as well as entertainment.</a:t>
            </a:r>
          </a:p>
          <a:p>
            <a:pPr fontAlgn="base"/>
            <a:r>
              <a:rPr lang="en-US" sz="2400" b="1" dirty="0" smtClean="0"/>
              <a:t>4.New Job roles: </a:t>
            </a:r>
            <a:r>
              <a:rPr lang="en-US" sz="2400" dirty="0" smtClean="0"/>
              <a:t>The Internet has given us access to social media, and digital products so we are having numerous new job opportunities like digital marketing and social media marketing online businesses are earning huge amounts of money just because the internet being the medium to help us to do so.</a:t>
            </a:r>
          </a:p>
          <a:p>
            <a:pPr fontAlgn="base"/>
            <a:r>
              <a:rPr lang="en-US" sz="2400" b="1" dirty="0" smtClean="0"/>
              <a:t>5.Best Communication Medium: </a:t>
            </a:r>
            <a:r>
              <a:rPr lang="en-US" sz="2400" dirty="0" smtClean="0"/>
              <a:t>The communication barrier has been removed from the Internet. You can send messages via email, </a:t>
            </a:r>
            <a:r>
              <a:rPr lang="en-US" sz="2400" dirty="0" smtClean="0"/>
              <a:t>Whatsapp , </a:t>
            </a:r>
            <a:r>
              <a:rPr lang="en-US" sz="2400" dirty="0" smtClean="0"/>
              <a:t>and </a:t>
            </a:r>
            <a:r>
              <a:rPr lang="en-US" sz="2400" dirty="0" smtClean="0"/>
              <a:t>Face book . </a:t>
            </a:r>
            <a:r>
              <a:rPr lang="en-US" sz="2400" dirty="0" smtClean="0"/>
              <a:t>Voice chatting and video conferencing are also available to help you to do important meetings online.</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00174"/>
            <a:ext cx="9144000" cy="3539430"/>
          </a:xfrm>
          <a:prstGeom prst="rect">
            <a:avLst/>
          </a:prstGeom>
        </p:spPr>
        <p:txBody>
          <a:bodyPr wrap="square">
            <a:spAutoFit/>
          </a:bodyPr>
          <a:lstStyle/>
          <a:p>
            <a:pPr fontAlgn="base"/>
            <a:r>
              <a:rPr lang="en-US" sz="2800" b="1" dirty="0" smtClean="0"/>
              <a:t>6.Comfort to humans: </a:t>
            </a:r>
            <a:r>
              <a:rPr lang="en-US" sz="2800" dirty="0" smtClean="0"/>
              <a:t>Without putting any physical effort you can do so many things like shopping online it can be anything from stationeries to clothes, books to personal items, etc. You can books train and plane tickets online.</a:t>
            </a:r>
          </a:p>
          <a:p>
            <a:pPr fontAlgn="base"/>
            <a:r>
              <a:rPr lang="en-US" sz="2800" b="1" dirty="0" smtClean="0"/>
              <a:t>7.GPS Tracking and Google maps: </a:t>
            </a:r>
            <a:r>
              <a:rPr lang="en-US" sz="2800" dirty="0" smtClean="0"/>
              <a:t>Yet another advantage of the internet is that you are able to find any road in any direction, areas with less traffic with the help of GPS in your mobile.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770537"/>
          </a:xfrm>
          <a:prstGeom prst="rect">
            <a:avLst/>
          </a:prstGeom>
        </p:spPr>
        <p:txBody>
          <a:bodyPr wrap="square">
            <a:spAutoFit/>
          </a:bodyPr>
          <a:lstStyle/>
          <a:p>
            <a:pPr fontAlgn="base"/>
            <a:r>
              <a:rPr lang="en-US" sz="3600" b="1" u="sng" dirty="0" smtClean="0"/>
              <a:t>       </a:t>
            </a:r>
          </a:p>
          <a:p>
            <a:pPr fontAlgn="base"/>
            <a:r>
              <a:rPr lang="en-US" sz="3600" b="1" dirty="0" smtClean="0"/>
              <a:t>         </a:t>
            </a:r>
            <a:r>
              <a:rPr lang="en-US" sz="3600" b="1" u="sng" dirty="0" smtClean="0"/>
              <a:t>DISADVANTAGES </a:t>
            </a:r>
            <a:r>
              <a:rPr lang="en-US" sz="3600" b="1" u="sng" dirty="0" smtClean="0"/>
              <a:t>OF THE INTERNET</a:t>
            </a:r>
          </a:p>
          <a:p>
            <a:pPr fontAlgn="base"/>
            <a:endParaRPr lang="en-US" sz="2000" b="1" dirty="0" smtClean="0"/>
          </a:p>
          <a:p>
            <a:pPr fontAlgn="base"/>
            <a:endParaRPr lang="en-US" sz="2000" b="1" dirty="0"/>
          </a:p>
          <a:p>
            <a:pPr fontAlgn="base"/>
            <a:r>
              <a:rPr lang="en-US" sz="2400" b="1" dirty="0" smtClean="0"/>
              <a:t>1.Time </a:t>
            </a:r>
            <a:r>
              <a:rPr lang="en-US" sz="2400" b="1" dirty="0"/>
              <a:t>wastage:</a:t>
            </a:r>
            <a:r>
              <a:rPr lang="en-US" sz="2400" dirty="0"/>
              <a:t> Wasting too much time on the internet surfing on social media apps and doing nothing decreases your productivity rather than wasting time on scrolling social media apps one should utilize that time in doing something skillful and even more productive.</a:t>
            </a:r>
          </a:p>
          <a:p>
            <a:pPr fontAlgn="base"/>
            <a:r>
              <a:rPr lang="en-US" sz="2400" b="1" dirty="0" smtClean="0"/>
              <a:t>2.Bad </a:t>
            </a:r>
            <a:r>
              <a:rPr lang="en-US" sz="2400" b="1" dirty="0"/>
              <a:t>impacts on health</a:t>
            </a:r>
            <a:r>
              <a:rPr lang="en-US" sz="2400" dirty="0"/>
              <a:t>: Spending too much time on the internet causes bad impacts on your health physical body needs some outdoor games exercise and many more things. Looking at the screen for a longer duration causes serious impacts on the eyes</a:t>
            </a:r>
            <a:r>
              <a:rPr lang="en-US" sz="2000" dirty="0" smtClean="0"/>
              <a:t>.</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6843"/>
            <a:ext cx="9144000" cy="4154984"/>
          </a:xfrm>
          <a:prstGeom prst="rect">
            <a:avLst/>
          </a:prstGeom>
        </p:spPr>
        <p:txBody>
          <a:bodyPr wrap="square">
            <a:spAutoFit/>
          </a:bodyPr>
          <a:lstStyle/>
          <a:p>
            <a:pPr fontAlgn="base"/>
            <a:r>
              <a:rPr lang="en-US" sz="2400" b="1" dirty="0" smtClean="0"/>
              <a:t>3.Cyber Crimes: </a:t>
            </a:r>
            <a:r>
              <a:rPr lang="en-US" sz="2400" dirty="0" smtClean="0"/>
              <a:t>Cyber bullying, spam, viruses, hacking, and stealing data are some of the crimes which are on the verge these days. Your system which contains all the confidential data can be easily hacked by cybercriminals.</a:t>
            </a:r>
          </a:p>
          <a:p>
            <a:pPr fontAlgn="base"/>
            <a:r>
              <a:rPr lang="en-US" sz="2400" b="1" dirty="0" smtClean="0"/>
              <a:t>4.Effects on children: </a:t>
            </a:r>
            <a:r>
              <a:rPr lang="en-US" sz="2400" dirty="0" smtClean="0"/>
              <a:t>Small children are heavily addicted to the Internet watching movies, games all the time is not good for their overall personality as well as social development.</a:t>
            </a:r>
          </a:p>
          <a:p>
            <a:pPr fontAlgn="base"/>
            <a:r>
              <a:rPr lang="en-US" sz="2400" b="1" dirty="0" smtClean="0"/>
              <a:t>5.Bullying and spreading negativity: </a:t>
            </a:r>
            <a:r>
              <a:rPr lang="en-US" sz="2400" dirty="0" smtClean="0"/>
              <a:t>The Internet has given a free tool in the form of social media apps to all those people who always try to spread negativity with very revolting and shameful messages and try to bully each other which is wrong.</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8 Thank You PowerPoint Template (Free Download) - Just Free 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140</Words>
  <Application>Microsoft Office PowerPoint</Application>
  <PresentationFormat>On-screen Show (4:3)</PresentationFormat>
  <Paragraphs>34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INTERNET TECNOLOGY AND WEB DESIGNING</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TECNOLOGY AND WEB DESIGNING</dc:title>
  <dc:creator>Os</dc:creator>
  <cp:lastModifiedBy>Os</cp:lastModifiedBy>
  <cp:revision>4</cp:revision>
  <dcterms:created xsi:type="dcterms:W3CDTF">2022-07-23T05:01:10Z</dcterms:created>
  <dcterms:modified xsi:type="dcterms:W3CDTF">2022-07-25T09:08:39Z</dcterms:modified>
</cp:coreProperties>
</file>